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70" r:id="rId2"/>
    <p:sldId id="265" r:id="rId3"/>
    <p:sldId id="258" r:id="rId4"/>
    <p:sldId id="267" r:id="rId5"/>
    <p:sldId id="266" r:id="rId6"/>
    <p:sldId id="268" r:id="rId7"/>
    <p:sldId id="269" r:id="rId8"/>
    <p:sldId id="271" r:id="rId9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0" autoAdjust="0"/>
    <p:restoredTop sz="87621" autoAdjust="0"/>
  </p:normalViewPr>
  <p:slideViewPr>
    <p:cSldViewPr>
      <p:cViewPr varScale="1">
        <p:scale>
          <a:sx n="124" d="100"/>
          <a:sy n="124" d="100"/>
        </p:scale>
        <p:origin x="-53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0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CA5D3BF3-D352-46FC-8343-31F56E6730EA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zh-CN" altLang="en-US"/>
              <a:t>单击此处编辑母版副标题样式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4/25/2018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4/25/2018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4/25/2018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4/25/2018</a:t>
            </a:fld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 smtClean="0"/>
              <a:pPr/>
              <a:t>4/25/2018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4/25/2018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4/25/2018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 smtClean="0"/>
              <a:pPr/>
              <a:t>4/25/2018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二级</a:t>
            </a:r>
          </a:p>
          <a:p>
            <a:pPr lvl="2" eaLnBrk="1" latinLnBrk="0" hangingPunct="1"/>
            <a:r>
              <a:rPr lang="zh-CN" altLang="en-US"/>
              <a:t>三级</a:t>
            </a:r>
          </a:p>
          <a:p>
            <a:pPr lvl="3" eaLnBrk="1" latinLnBrk="0" hangingPunct="1"/>
            <a:r>
              <a:rPr lang="zh-CN" altLang="en-US"/>
              <a:t>四级</a:t>
            </a:r>
          </a:p>
          <a:p>
            <a:pPr lvl="4" eaLnBrk="1" latinLnBrk="0" hangingPunct="1"/>
            <a:r>
              <a:rPr lang="zh-CN" altLang="en-US"/>
              <a:t>五级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pPr eaLnBrk="1" latinLnBrk="0" hangingPunct="1"/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kumimoji="0" lang="en-US" smtClean="0"/>
              <a:pPr/>
              <a:t>4/25/2018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/>
              <a:t>二级</a:t>
            </a:r>
          </a:p>
          <a:p>
            <a:pPr lvl="2" eaLnBrk="1" latinLnBrk="0" hangingPunct="1"/>
            <a:r>
              <a:rPr kumimoji="0" lang="zh-CN" altLang="en-US" dirty="0"/>
              <a:t>三级</a:t>
            </a:r>
          </a:p>
          <a:p>
            <a:pPr lvl="3" eaLnBrk="1" latinLnBrk="0" hangingPunct="1"/>
            <a:r>
              <a:rPr kumimoji="0" lang="zh-CN" altLang="en-US" dirty="0"/>
              <a:t>四级</a:t>
            </a:r>
          </a:p>
          <a:p>
            <a:pPr lvl="4" eaLnBrk="1" latinLnBrk="0" hangingPunct="1"/>
            <a:r>
              <a:rPr kumimoji="0" lang="zh-CN" altLang="en-US" dirty="0"/>
              <a:t>五级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4/25/2018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781800" y="666750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i="1" dirty="0"/>
              <a:t>倾情专心</a:t>
            </a:r>
            <a:r>
              <a:rPr kumimoji="1" lang="en-US" altLang="zh-CN" sz="1400" i="1" dirty="0"/>
              <a:t> </a:t>
            </a:r>
            <a:r>
              <a:rPr kumimoji="1" lang="zh-CN" altLang="en-US" sz="1400" i="1" dirty="0"/>
              <a:t>极致专注</a:t>
            </a:r>
            <a:endParaRPr kumimoji="1" lang="en-US" altLang="zh-CN" sz="1400" i="1" dirty="0"/>
          </a:p>
          <a:p>
            <a:pPr algn="r"/>
            <a:r>
              <a:rPr kumimoji="1" lang="en-US" altLang="zh-CN" sz="1200" i="1" dirty="0"/>
              <a:t>EXCELLENT</a:t>
            </a:r>
            <a:r>
              <a:rPr kumimoji="1" lang="en-US" altLang="zh-CN" sz="1200" i="1" baseline="0" dirty="0"/>
              <a:t> SOLUTIONS</a:t>
            </a:r>
            <a:endParaRPr kumimoji="1" lang="zh-CN" altLang="en-US" sz="12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charset="0"/>
                <a:ea typeface="微软雅黑" charset="0"/>
              </a:rPr>
              <a:t>为什么要使用中央除尘打磨系统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57600" y="1352550"/>
            <a:ext cx="5026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kern="1200" dirty="0">
              <a:latin typeface="微软雅黑" charset="0"/>
              <a:ea typeface="微软雅黑" charset="0"/>
            </a:endParaRPr>
          </a:p>
          <a:p>
            <a:r>
              <a:rPr lang="en-US" altLang="zh-CN" sz="1200" kern="1200" dirty="0">
                <a:latin typeface="微软雅黑" charset="0"/>
                <a:ea typeface="微软雅黑" charset="0"/>
              </a:rPr>
              <a:t>1、中央除尘干磨系统功率大、负压高、吸力强（功率大</a:t>
            </a:r>
            <a:r>
              <a:rPr lang="zh-CN" altLang="en-US" sz="1200" kern="1200" dirty="0">
                <a:latin typeface="微软雅黑" charset="0"/>
                <a:ea typeface="微软雅黑" charset="0"/>
              </a:rPr>
              <a:t>的同时</a:t>
            </a:r>
            <a:r>
              <a:rPr lang="en-US" altLang="zh-CN" sz="1200" kern="1200" dirty="0">
                <a:latin typeface="微软雅黑" charset="0"/>
                <a:ea typeface="微软雅黑" charset="0"/>
              </a:rPr>
              <a:t>智能控制</a:t>
            </a:r>
            <a:r>
              <a:rPr lang="zh-CN" altLang="en-US" sz="1200" kern="1200" dirty="0">
                <a:latin typeface="微软雅黑" charset="0"/>
                <a:ea typeface="微软雅黑" charset="0"/>
              </a:rPr>
              <a:t>，有效节省能量，自动变频及自动待机</a:t>
            </a:r>
            <a:r>
              <a:rPr lang="en-US" altLang="zh-CN" sz="1200" kern="1200" dirty="0">
                <a:latin typeface="微软雅黑" charset="0"/>
                <a:ea typeface="微软雅黑" charset="0"/>
              </a:rPr>
              <a:t>）</a:t>
            </a:r>
          </a:p>
          <a:p>
            <a:endParaRPr lang="en-US" altLang="zh-CN" sz="1200" kern="1200" dirty="0">
              <a:latin typeface="微软雅黑" charset="0"/>
              <a:ea typeface="微软雅黑" charset="0"/>
            </a:endParaRPr>
          </a:p>
          <a:p>
            <a:r>
              <a:rPr lang="en-US" altLang="zh-CN" sz="1200" kern="1200" dirty="0">
                <a:latin typeface="微软雅黑" charset="0"/>
                <a:ea typeface="微软雅黑" charset="0"/>
              </a:rPr>
              <a:t>2、吸力强直接影响到打磨效率（吸力越强，磨头吸</a:t>
            </a:r>
            <a:r>
              <a:rPr lang="zh-CN" altLang="en-US" sz="1200" kern="1200" dirty="0">
                <a:latin typeface="微软雅黑" charset="0"/>
                <a:ea typeface="微软雅黑" charset="0"/>
              </a:rPr>
              <a:t>附</a:t>
            </a:r>
            <a:r>
              <a:rPr lang="en-US" altLang="zh-CN" sz="1200" kern="1200" dirty="0">
                <a:latin typeface="微软雅黑" charset="0"/>
                <a:ea typeface="微软雅黑" charset="0"/>
              </a:rPr>
              <a:t>的越干净，砂纸</a:t>
            </a:r>
            <a:r>
              <a:rPr lang="zh-CN" altLang="en-US" sz="1200" kern="1200" dirty="0">
                <a:latin typeface="微软雅黑" charset="0"/>
                <a:ea typeface="微软雅黑" charset="0"/>
              </a:rPr>
              <a:t>使用</a:t>
            </a:r>
            <a:r>
              <a:rPr lang="en-US" altLang="zh-CN" sz="1200" kern="1200" dirty="0">
                <a:latin typeface="微软雅黑" charset="0"/>
                <a:ea typeface="微软雅黑" charset="0"/>
              </a:rPr>
              <a:t>效率越高）</a:t>
            </a:r>
          </a:p>
          <a:p>
            <a:endParaRPr lang="en-US" altLang="zh-CN" sz="1200" kern="1200" dirty="0">
              <a:latin typeface="微软雅黑" charset="0"/>
              <a:ea typeface="微软雅黑" charset="0"/>
            </a:endParaRPr>
          </a:p>
          <a:p>
            <a:r>
              <a:rPr lang="en-US" altLang="zh-CN" sz="1200" kern="1200" dirty="0">
                <a:latin typeface="微软雅黑" charset="0"/>
                <a:ea typeface="微软雅黑" charset="0"/>
              </a:rPr>
              <a:t>3、打磨效率依据打磨头的销切速度（销切力好的同时，砂纸耐用了，打磨速度快了）</a:t>
            </a:r>
          </a:p>
          <a:p>
            <a:endParaRPr lang="en-US" altLang="zh-CN" sz="1200" kern="1200" dirty="0">
              <a:latin typeface="微软雅黑" charset="0"/>
              <a:ea typeface="微软雅黑" charset="0"/>
            </a:endParaRPr>
          </a:p>
          <a:p>
            <a:r>
              <a:rPr lang="en-US" altLang="zh-CN" sz="1200" kern="1200" dirty="0">
                <a:latin typeface="微软雅黑" charset="0"/>
                <a:ea typeface="微软雅黑" charset="0"/>
              </a:rPr>
              <a:t>4、节省砂纸，节省时间，节约人工成本，</a:t>
            </a:r>
            <a:r>
              <a:rPr lang="zh-CN" altLang="en-US" sz="1200" kern="1200" dirty="0">
                <a:latin typeface="微软雅黑" charset="0"/>
                <a:ea typeface="微软雅黑" charset="0"/>
              </a:rPr>
              <a:t>更有效保护粉尘对使用者的伤害，</a:t>
            </a:r>
            <a:r>
              <a:rPr lang="en-US" altLang="zh-CN" sz="1200" kern="1200" dirty="0">
                <a:latin typeface="微软雅黑" charset="0"/>
                <a:ea typeface="微软雅黑" charset="0"/>
              </a:rPr>
              <a:t>提高产能 </a:t>
            </a:r>
            <a:r>
              <a:rPr lang="zh-CN" altLang="en-US" sz="1200" kern="1200" dirty="0">
                <a:latin typeface="微软雅黑" charset="0"/>
                <a:ea typeface="微软雅黑" charset="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3733800" y="3889474"/>
            <a:ext cx="2895600" cy="769441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sz="1100" kern="1200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如果您选择此系统，相</a:t>
            </a:r>
            <a:r>
              <a:rPr lang="zh-CN" altLang="en-US" sz="1100" kern="1200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比传统移动干磨机</a:t>
            </a:r>
            <a:r>
              <a:rPr sz="1100" kern="1200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：</a:t>
            </a:r>
          </a:p>
          <a:p>
            <a:r>
              <a:rPr sz="1100" kern="1200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•节约了50%设备保养费用</a:t>
            </a:r>
          </a:p>
          <a:p>
            <a:r>
              <a:rPr sz="1100" kern="1200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•减少了30%耗材消耗</a:t>
            </a:r>
          </a:p>
          <a:p>
            <a:r>
              <a:rPr sz="1100" kern="1200" dirty="0">
                <a:solidFill>
                  <a:srgbClr val="FF0000"/>
                </a:solidFill>
                <a:latin typeface="微软雅黑" charset="0"/>
                <a:ea typeface="微软雅黑" charset="0"/>
              </a:rPr>
              <a:t>•提高了20%的打磨效率</a:t>
            </a:r>
          </a:p>
        </p:txBody>
      </p:sp>
    </p:spTree>
    <p:extLst>
      <p:ext uri="{BB962C8B-B14F-4D97-AF65-F5344CB8AC3E}">
        <p14:creationId xmlns:p14="http://schemas.microsoft.com/office/powerpoint/2010/main" xmlns="" val="363700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464646"/>
                </a:solidFill>
                <a:latin typeface="Hei"/>
                <a:ea typeface="Hei"/>
                <a:cs typeface="Hei"/>
              </a:rPr>
              <a:t>产品简介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733800" y="1504950"/>
            <a:ext cx="4675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kern="1200" dirty="0" smtClean="0">
                <a:solidFill>
                  <a:srgbClr val="FF0000"/>
                </a:solidFill>
                <a:latin typeface="PingFang SC Regular"/>
                <a:ea typeface="微软雅黑" charset="0"/>
                <a:cs typeface="PingFang SC Regular"/>
              </a:rPr>
              <a:t>INFITECH</a:t>
            </a:r>
            <a:r>
              <a:rPr lang="zh-CN" altLang="en-US" sz="1400" kern="1200" dirty="0" smtClean="0">
                <a:latin typeface="PingFang SC Regular"/>
                <a:ea typeface="微软雅黑" charset="0"/>
                <a:cs typeface="PingFang SC Regular"/>
              </a:rPr>
              <a:t>中央</a:t>
            </a:r>
            <a:r>
              <a:rPr lang="zh-CN" altLang="en-US" sz="1400" kern="1200" dirty="0">
                <a:latin typeface="PingFang SC Regular"/>
                <a:ea typeface="微软雅黑" charset="0"/>
                <a:cs typeface="PingFang SC Regular"/>
              </a:rPr>
              <a:t>集尘打磨系统继承欧洲先进的设计理念，融合最新电控系统，成就了一套非凡的打磨除尘系统，我们致力于倡导</a:t>
            </a:r>
            <a:r>
              <a:rPr lang="zh-CN" altLang="en-US" sz="1400" b="1" kern="1200" dirty="0">
                <a:solidFill>
                  <a:srgbClr val="FF0000"/>
                </a:solidFill>
                <a:latin typeface="PingFang SC Regular"/>
                <a:ea typeface="微软雅黑" charset="0"/>
                <a:cs typeface="PingFang SC Regular"/>
              </a:rPr>
              <a:t>3E</a:t>
            </a:r>
            <a:r>
              <a:rPr lang="zh-CN" altLang="en-US" sz="1400" kern="1200" dirty="0">
                <a:solidFill>
                  <a:srgbClr val="FF0000"/>
                </a:solidFill>
                <a:latin typeface="PingFang SC Regular"/>
                <a:ea typeface="微软雅黑" charset="0"/>
                <a:cs typeface="PingFang SC Regular"/>
              </a:rPr>
              <a:t>理念</a:t>
            </a:r>
            <a:r>
              <a:rPr lang="zh-CN" altLang="en-US" sz="1400" kern="1200" dirty="0">
                <a:latin typeface="PingFang SC Regular"/>
                <a:ea typeface="微软雅黑" charset="0"/>
                <a:cs typeface="PingFang SC Regular"/>
              </a:rPr>
              <a:t>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33800" y="2724150"/>
            <a:ext cx="41769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kern="1200" dirty="0">
                <a:solidFill>
                  <a:srgbClr val="FF0000"/>
                </a:solidFill>
                <a:latin typeface="PingFang SC Regular"/>
                <a:ea typeface="微软雅黑" charset="0"/>
                <a:cs typeface="PingFang SC Regular"/>
              </a:rPr>
              <a:t>Environmental protection   环保</a:t>
            </a:r>
          </a:p>
          <a:p>
            <a:pPr algn="l"/>
            <a:endParaRPr lang="zh-CN" altLang="en-US" sz="1400" b="1" kern="1200" dirty="0">
              <a:solidFill>
                <a:srgbClr val="FF0000"/>
              </a:solidFill>
              <a:latin typeface="PingFang SC Regular"/>
              <a:ea typeface="微软雅黑" charset="0"/>
              <a:cs typeface="PingFang SC Regular"/>
            </a:endParaRPr>
          </a:p>
          <a:p>
            <a:pPr algn="l"/>
            <a:r>
              <a:rPr lang="zh-CN" altLang="en-US" sz="1400" b="1" kern="1200" dirty="0">
                <a:solidFill>
                  <a:srgbClr val="FF0000"/>
                </a:solidFill>
                <a:latin typeface="PingFang SC Regular"/>
                <a:ea typeface="微软雅黑" charset="0"/>
                <a:cs typeface="PingFang SC Regular"/>
              </a:rPr>
              <a:t>High efficiency   高效</a:t>
            </a:r>
          </a:p>
          <a:p>
            <a:pPr algn="l"/>
            <a:endParaRPr lang="zh-CN" altLang="en-US" sz="1400" b="1" kern="1200" dirty="0">
              <a:solidFill>
                <a:srgbClr val="FF0000"/>
              </a:solidFill>
              <a:latin typeface="PingFang SC Regular"/>
              <a:ea typeface="微软雅黑" charset="0"/>
              <a:cs typeface="PingFang SC Regular"/>
            </a:endParaRPr>
          </a:p>
          <a:p>
            <a:pPr algn="l"/>
            <a:r>
              <a:rPr lang="zh-CN" altLang="en-US" sz="1400" b="1" kern="1200" dirty="0">
                <a:solidFill>
                  <a:srgbClr val="FF0000"/>
                </a:solidFill>
                <a:latin typeface="PingFang SC Regular"/>
                <a:ea typeface="微软雅黑" charset="0"/>
                <a:cs typeface="PingFang SC Regular"/>
              </a:rPr>
              <a:t>Energy saving   节能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81150"/>
            <a:ext cx="1828800" cy="2551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5985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zh-CN" altLang="en-US" sz="4200" b="0" i="0" dirty="0">
                <a:solidFill>
                  <a:srgbClr val="464646"/>
                </a:solidFill>
                <a:latin typeface="Hei"/>
                <a:ea typeface="Hei"/>
                <a:cs typeface="Hei"/>
              </a:rPr>
              <a:t>产品简介</a:t>
            </a:r>
            <a:endParaRPr lang="en-US" sz="4200" b="0" i="0" dirty="0">
              <a:solidFill>
                <a:srgbClr val="464646"/>
              </a:solidFill>
              <a:latin typeface="Hei"/>
              <a:ea typeface="Hei"/>
              <a:cs typeface="Hei"/>
            </a:endParaRPr>
          </a:p>
        </p:txBody>
      </p:sp>
      <p:pic>
        <p:nvPicPr>
          <p:cNvPr id="5" name="j0314068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8153400" y="1428750"/>
            <a:ext cx="896492" cy="754026"/>
          </a:xfrm>
        </p:spPr>
      </p:pic>
      <p:sp>
        <p:nvSpPr>
          <p:cNvPr id="10" name="文本框 9"/>
          <p:cNvSpPr txBox="1"/>
          <p:nvPr/>
        </p:nvSpPr>
        <p:spPr>
          <a:xfrm>
            <a:off x="3909152" y="2038350"/>
            <a:ext cx="4724400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内部结构设计先进，以欧洲成熟技术为蓝本，进一步完善匹配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多滤芯并联设计，过滤面积达9.36平米，单位时间内可通过更大风量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滤芯除尘效率99.99%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滤芯防水，抗油污，抗静电，抗高温</a:t>
            </a:r>
            <a:endParaRPr lang="en-US" altLang="zh-CN" sz="1100" kern="1200" dirty="0">
              <a:latin typeface="Arial"/>
              <a:ea typeface="微软雅黑" charset="0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双层过滤设计，旋风粗过滤及滤芯细过滤，有效延长滤芯使用寿命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整套系统采用不锈钢高负压管道连接，高负压保证管路最长可达200M，而不会影响有效吸力。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配套多种遥控同步阀门，节能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配置先进的自动清灰系统，可根据工作强度对清灰程序进行编程设置</a:t>
            </a:r>
            <a:endParaRPr lang="en-US" altLang="zh-CN" sz="1100" kern="1200" dirty="0">
              <a:latin typeface="Arial"/>
              <a:ea typeface="微软雅黑" charset="0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自动升降集尘桶，方便灰桶倾倒，人性化，效率更高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采用先进的</a:t>
            </a:r>
            <a:r>
              <a:rPr lang="en-US" altLang="zh-CN" sz="1100" kern="1200" dirty="0">
                <a:latin typeface="Arial"/>
                <a:ea typeface="微软雅黑" charset="0"/>
                <a:cs typeface="Arial"/>
              </a:rPr>
              <a:t>PLC</a:t>
            </a:r>
            <a:r>
              <a:rPr lang="zh-CN" altLang="en-US" sz="1100" kern="1200" dirty="0">
                <a:latin typeface="Arial"/>
                <a:ea typeface="微软雅黑" charset="0"/>
                <a:cs typeface="Arial"/>
              </a:rPr>
              <a:t>电控系统，带触摸液晶显示屏，工作时间记录，智能保养提示，智能</a:t>
            </a:r>
            <a:r>
              <a:rPr lang="zh-CN" altLang="en-US" sz="1100" b="1" kern="1200" dirty="0">
                <a:latin typeface="Arial"/>
                <a:ea typeface="微软雅黑" charset="0"/>
                <a:cs typeface="Arial"/>
              </a:rPr>
              <a:t>变频器，节能高效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1181" y="2952750"/>
            <a:ext cx="2286000" cy="1552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599" y="1393559"/>
            <a:ext cx="2102580" cy="155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464646"/>
                </a:solidFill>
                <a:latin typeface="Hei"/>
                <a:ea typeface="Hei"/>
                <a:cs typeface="Hei"/>
              </a:rPr>
              <a:t>产品简介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91000" y="158115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charset="0"/>
                <a:ea typeface="微软雅黑" charset="0"/>
              </a:rPr>
              <a:t>•远程遥控启停主机，打磨头与主机协同式操作，工位端配置同步自动开闭阀，节能高效</a:t>
            </a:r>
            <a:endParaRPr lang="en-US" altLang="zh-CN" sz="1200" dirty="0">
              <a:latin typeface="微软雅黑" charset="0"/>
              <a:ea typeface="微软雅黑" charset="0"/>
            </a:endParaRPr>
          </a:p>
          <a:p>
            <a:endParaRPr lang="zh-CN" altLang="en-US" sz="1200" dirty="0">
              <a:latin typeface="微软雅黑" charset="0"/>
              <a:ea typeface="微软雅黑" charset="0"/>
            </a:endParaRPr>
          </a:p>
          <a:p>
            <a:r>
              <a:rPr lang="zh-CN" altLang="en-US" sz="1200" dirty="0">
                <a:latin typeface="微软雅黑" charset="0"/>
                <a:ea typeface="微软雅黑" charset="0"/>
              </a:rPr>
              <a:t>•可靠耐用的震动偏心打磨机，1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50mm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圆形／70mm*198mm方形</a:t>
            </a:r>
            <a:endParaRPr lang="en-US" altLang="zh-CN" sz="1200" dirty="0">
              <a:latin typeface="微软雅黑" charset="0"/>
              <a:ea typeface="微软雅黑" charset="0"/>
            </a:endParaRPr>
          </a:p>
          <a:p>
            <a:endParaRPr lang="zh-CN" altLang="en-US" sz="1200" dirty="0">
              <a:latin typeface="微软雅黑" charset="0"/>
              <a:ea typeface="微软雅黑" charset="0"/>
            </a:endParaRPr>
          </a:p>
          <a:p>
            <a:r>
              <a:rPr lang="zh-CN" altLang="en-US" sz="1200" dirty="0">
                <a:latin typeface="微软雅黑" charset="0"/>
                <a:ea typeface="微软雅黑" charset="0"/>
              </a:rPr>
              <a:t>•大口径二合一吸尘软管，长度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6m</a:t>
            </a:r>
          </a:p>
          <a:p>
            <a:endParaRPr lang="zh-CN" altLang="en-US" sz="1200" dirty="0">
              <a:latin typeface="微软雅黑" charset="0"/>
              <a:ea typeface="微软雅黑" charset="0"/>
            </a:endParaRPr>
          </a:p>
          <a:p>
            <a:r>
              <a:rPr lang="zh-CN" altLang="en-US" sz="1200" dirty="0">
                <a:latin typeface="微软雅黑" charset="0"/>
                <a:ea typeface="微软雅黑" charset="0"/>
              </a:rPr>
              <a:t>•主机两年质保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657350"/>
            <a:ext cx="1051560" cy="1137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81150"/>
            <a:ext cx="894080" cy="1141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0590" y="3409950"/>
            <a:ext cx="1262380" cy="979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409950"/>
            <a:ext cx="902970" cy="98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409950"/>
            <a:ext cx="2819400" cy="15844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5305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464646"/>
                </a:solidFill>
                <a:latin typeface="Hei"/>
                <a:ea typeface="Hei"/>
                <a:cs typeface="Hei"/>
              </a:rPr>
              <a:t>产品简介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09600" y="1504950"/>
            <a:ext cx="6851848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b="1" dirty="0">
                <a:latin typeface="微软雅黑" charset="0"/>
                <a:ea typeface="微软雅黑" charset="0"/>
              </a:rPr>
              <a:t>性能参数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：</a:t>
            </a:r>
            <a:endParaRPr lang="en-US" altLang="zh-CN" sz="1200" dirty="0">
              <a:latin typeface="微软雅黑" charset="0"/>
              <a:ea typeface="微软雅黑" charset="0"/>
            </a:endParaRPr>
          </a:p>
          <a:p>
            <a:endParaRPr lang="zh-CN" altLang="en-US" sz="1200" dirty="0">
              <a:latin typeface="微软雅黑" charset="0"/>
              <a:ea typeface="微软雅黑" charset="0"/>
            </a:endParaRP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电源：380V，50HZ，三相</a:t>
            </a: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功率：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6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KW（选配1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3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KW或者2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0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KW）</a:t>
            </a: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最大风量：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76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0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m</a:t>
            </a:r>
            <a:r>
              <a:rPr lang="en-US" altLang="zh-CN" sz="1200" baseline="30000" dirty="0">
                <a:latin typeface="微软雅黑" charset="0"/>
                <a:ea typeface="微软雅黑" charset="0"/>
              </a:rPr>
              <a:t>3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/h（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1300m</a:t>
            </a:r>
            <a:r>
              <a:rPr lang="en-US" altLang="zh-CN" sz="1200" baseline="30000" dirty="0">
                <a:latin typeface="微软雅黑" charset="0"/>
                <a:ea typeface="微软雅黑" charset="0"/>
              </a:rPr>
              <a:t>3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/h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；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2050m</a:t>
            </a:r>
            <a:r>
              <a:rPr lang="en-US" altLang="zh-CN" sz="1200" baseline="30000" dirty="0">
                <a:latin typeface="微软雅黑" charset="0"/>
                <a:ea typeface="微软雅黑" charset="0"/>
              </a:rPr>
              <a:t>3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/h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）</a:t>
            </a: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•最大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负压：-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30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kpa（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-300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mbar）</a:t>
            </a: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过滤面积：9.36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 m²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（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18.72m²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）</a:t>
            </a:r>
            <a:endParaRPr lang="zh-CN" altLang="en-US" sz="1200" baseline="30000" dirty="0">
              <a:latin typeface="微软雅黑" charset="0"/>
              <a:ea typeface="微软雅黑" charset="0"/>
            </a:endParaRP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过滤精度：</a:t>
            </a:r>
            <a:r>
              <a:rPr lang="en-US" altLang="zh-CN" sz="1200" dirty="0">
                <a:latin typeface="微软雅黑" charset="0"/>
                <a:ea typeface="微软雅黑" charset="0"/>
              </a:rPr>
              <a:t>&lt;</a:t>
            </a:r>
            <a:r>
              <a:rPr lang="zh-CN" altLang="zh-CN" sz="1200" dirty="0">
                <a:latin typeface="微软雅黑" charset="0"/>
                <a:ea typeface="微软雅黑" charset="0"/>
              </a:rPr>
              <a:t>1</a:t>
            </a:r>
            <a:r>
              <a:rPr lang="el-GR" altLang="zh-CN" sz="1200" dirty="0"/>
              <a:t>μm</a:t>
            </a:r>
            <a:endParaRPr lang="en-US" altLang="zh-CN" sz="1200" dirty="0"/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过滤效率：99.99%</a:t>
            </a: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清灰方式：自动</a:t>
            </a: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控制方式：PLC微电脑控制，可编程，软件一键升级，标配变频器</a:t>
            </a: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</a:t>
            </a:r>
            <a:r>
              <a:rPr lang="zh-CN" altLang="en-US" sz="1200" dirty="0">
                <a:latin typeface="微软雅黑" charset="0"/>
                <a:ea typeface="微软雅黑" charset="0"/>
              </a:rPr>
              <a:t>液晶显示屏：标配7寸液晶触摸屏</a:t>
            </a: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•主机尺寸（</a:t>
            </a:r>
            <a:r>
              <a:rPr lang="en-US" altLang="zh-CN" sz="1200" dirty="0">
                <a:latin typeface="微软雅黑" charset="0"/>
                <a:ea typeface="微软雅黑" charset="0"/>
                <a:sym typeface="+mn-ea"/>
              </a:rPr>
              <a:t>mm</a:t>
            </a:r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）：</a:t>
            </a:r>
            <a:r>
              <a:rPr lang="en-US" altLang="zh-CN" sz="1200" dirty="0">
                <a:latin typeface="微软雅黑" charset="0"/>
                <a:ea typeface="微软雅黑" charset="0"/>
                <a:sym typeface="+mn-ea"/>
              </a:rPr>
              <a:t>1200*700*1800</a:t>
            </a: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•主机质量：</a:t>
            </a:r>
            <a:r>
              <a:rPr lang="en-US" altLang="zh-CN" sz="1200" dirty="0">
                <a:latin typeface="微软雅黑" charset="0"/>
                <a:ea typeface="微软雅黑" charset="0"/>
                <a:sym typeface="+mn-ea"/>
              </a:rPr>
              <a:t>265kg</a:t>
            </a:r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（</a:t>
            </a:r>
            <a:r>
              <a:rPr lang="en-US" altLang="zh-CN" sz="1200" dirty="0">
                <a:latin typeface="微软雅黑" charset="0"/>
                <a:ea typeface="微软雅黑" charset="0"/>
                <a:sym typeface="+mn-ea"/>
              </a:rPr>
              <a:t>400kg</a:t>
            </a:r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）</a:t>
            </a:r>
            <a:endParaRPr lang="en-US" altLang="zh-CN" sz="1200" dirty="0">
              <a:latin typeface="微软雅黑" charset="0"/>
              <a:ea typeface="微软雅黑" charset="0"/>
              <a:sym typeface="+mn-ea"/>
            </a:endParaRPr>
          </a:p>
          <a:p>
            <a:r>
              <a:rPr lang="zh-CN" altLang="en-US" sz="1200" dirty="0">
                <a:latin typeface="微软雅黑" charset="0"/>
                <a:ea typeface="微软雅黑" charset="0"/>
                <a:sym typeface="+mn-ea"/>
              </a:rPr>
              <a:t>•噪音：＜</a:t>
            </a:r>
            <a:r>
              <a:rPr lang="en-US" altLang="zh-CN" sz="1200" dirty="0">
                <a:latin typeface="微软雅黑" charset="0"/>
                <a:ea typeface="微软雅黑" charset="0"/>
                <a:sym typeface="+mn-ea"/>
              </a:rPr>
              <a:t>72dB</a:t>
            </a:r>
          </a:p>
        </p:txBody>
      </p:sp>
    </p:spTree>
    <p:extLst>
      <p:ext uri="{BB962C8B-B14F-4D97-AF65-F5344CB8AC3E}">
        <p14:creationId xmlns:p14="http://schemas.microsoft.com/office/powerpoint/2010/main" xmlns="" val="309528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464646"/>
                </a:solidFill>
                <a:latin typeface="Hei"/>
                <a:ea typeface="Hei"/>
                <a:cs typeface="Hei"/>
              </a:rPr>
              <a:t>产品简介</a:t>
            </a:r>
            <a:endParaRPr kumimoji="1" lang="zh-CN" altLang="en-US" dirty="0"/>
          </a:p>
        </p:txBody>
      </p:sp>
      <p:pic>
        <p:nvPicPr>
          <p:cNvPr id="5" name="officeArt objec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114550"/>
            <a:ext cx="695094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fficeArt objec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428750"/>
            <a:ext cx="706799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fficeArt objec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324350"/>
            <a:ext cx="685800" cy="407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743200" y="1428750"/>
            <a:ext cx="52036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偏心震动圆形打磨机：偏心距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2.5mm/5mm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，可选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英寸（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150mm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），气动</a:t>
            </a:r>
          </a:p>
        </p:txBody>
      </p:sp>
      <p:sp>
        <p:nvSpPr>
          <p:cNvPr id="9" name="矩形 8"/>
          <p:cNvSpPr/>
          <p:nvPr/>
        </p:nvSpPr>
        <p:spPr>
          <a:xfrm>
            <a:off x="2743199" y="2187773"/>
            <a:ext cx="48768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偏心震动方形打磨机：偏心距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5mm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，尺寸：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198mm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，气动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43200" y="2873573"/>
            <a:ext cx="495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二合一同轴供气打磨吸尘管，直径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38mm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，长度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</a:t>
            </a:r>
            <a:endParaRPr kumimoji="1"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43199" y="3635573"/>
            <a:ext cx="5707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自动真空同步阀，口径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60mm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，自动与气动打磨工具同步开闭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43199" y="4324350"/>
            <a:ext cx="5539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手动阀门，直径</a:t>
            </a:r>
            <a:r>
              <a:rPr kumimoji="1"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  <a:r>
              <a:rPr kumimoji="1"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，用于简易工位安装，快速打磨吸尘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1" y="2800350"/>
            <a:ext cx="685800" cy="516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562350"/>
            <a:ext cx="685800" cy="524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855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464646"/>
                </a:solidFill>
                <a:latin typeface="Hei"/>
                <a:ea typeface="Hei"/>
                <a:cs typeface="Hei"/>
              </a:rPr>
              <a:t>产品简介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1504950"/>
            <a:ext cx="1143000" cy="131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05150"/>
            <a:ext cx="1083737" cy="1461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800350"/>
            <a:ext cx="1153868" cy="172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800350"/>
            <a:ext cx="979400" cy="1747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9417" y="1459527"/>
            <a:ext cx="1107148" cy="151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 descr="EBEC34EA35F0867254C9FF358F5B6A3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504950"/>
            <a:ext cx="1131724" cy="1652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1" name="文本框 10"/>
          <p:cNvSpPr txBox="1"/>
          <p:nvPr/>
        </p:nvSpPr>
        <p:spPr>
          <a:xfrm>
            <a:off x="609600" y="1657350"/>
            <a:ext cx="114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CASE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2297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464646"/>
                </a:solidFill>
                <a:latin typeface="Hei"/>
                <a:ea typeface="Hei"/>
                <a:cs typeface="Hei"/>
              </a:rPr>
              <a:t>产品简介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716508"/>
            <a:ext cx="1462786" cy="197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3300" y="1386107"/>
            <a:ext cx="1431042" cy="1920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4922" y="2644501"/>
            <a:ext cx="1426381" cy="1920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428750"/>
            <a:ext cx="1440456" cy="1938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文本框 8"/>
          <p:cNvSpPr txBox="1"/>
          <p:nvPr/>
        </p:nvSpPr>
        <p:spPr>
          <a:xfrm>
            <a:off x="6781800" y="158115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latin typeface="微软雅黑"/>
                <a:ea typeface="微软雅黑"/>
                <a:cs typeface="微软雅黑"/>
              </a:rPr>
              <a:t>悬挂单元带自动油雾装置及悬挂装置，使得气动工具免维护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19400" y="1352550"/>
            <a:ext cx="114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CASE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62000" y="356235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latin typeface="微软雅黑"/>
                <a:ea typeface="微软雅黑"/>
                <a:cs typeface="微软雅黑"/>
              </a:rPr>
              <a:t>和磨头协同操作的自动开闭阀，节能</a:t>
            </a:r>
            <a:r>
              <a:rPr kumimoji="1" lang="en-US" altLang="zh-CN" sz="1200" dirty="0">
                <a:latin typeface="微软雅黑"/>
                <a:ea typeface="微软雅黑"/>
                <a:cs typeface="微软雅黑"/>
              </a:rPr>
              <a:t>20%</a:t>
            </a:r>
            <a:endParaRPr kumimoji="1"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19400" y="203835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latin typeface="微软雅黑"/>
                <a:ea typeface="微软雅黑"/>
                <a:cs typeface="微软雅黑"/>
              </a:rPr>
              <a:t>镜面不锈钢集尘管路，超长使用寿命</a:t>
            </a:r>
            <a:r>
              <a:rPr kumimoji="1" lang="en-US" altLang="zh-CN" sz="1200" dirty="0">
                <a:latin typeface="微软雅黑"/>
                <a:ea typeface="微软雅黑"/>
                <a:cs typeface="微软雅黑"/>
              </a:rPr>
              <a:t>》10</a:t>
            </a:r>
            <a:r>
              <a:rPr kumimoji="1" lang="zh-CN" altLang="en-US" sz="1200" dirty="0">
                <a:latin typeface="微软雅黑"/>
                <a:ea typeface="微软雅黑"/>
                <a:cs typeface="微软雅黑"/>
              </a:rPr>
              <a:t>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76800" y="3790950"/>
            <a:ext cx="126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latin typeface="微软雅黑"/>
                <a:ea typeface="微软雅黑"/>
                <a:cs typeface="微软雅黑"/>
              </a:rPr>
              <a:t>一键启动电源及智能待机休眠</a:t>
            </a:r>
          </a:p>
        </p:txBody>
      </p:sp>
    </p:spTree>
    <p:extLst>
      <p:ext uri="{BB962C8B-B14F-4D97-AF65-F5344CB8AC3E}">
        <p14:creationId xmlns:p14="http://schemas.microsoft.com/office/powerpoint/2010/main" xmlns="" val="109686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宽屏演示文稿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宽屏演示文稿.potx</Template>
  <TotalTime>0</TotalTime>
  <Words>643</Words>
  <Application>Microsoft Office PowerPoint</Application>
  <PresentationFormat>全屏显示(16:9)</PresentationFormat>
  <Paragraphs>70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宽屏演示文稿</vt:lpstr>
      <vt:lpstr>为什么要使用中央除尘打磨系统</vt:lpstr>
      <vt:lpstr>产品简介</vt:lpstr>
      <vt:lpstr>产品简介</vt:lpstr>
      <vt:lpstr>产品简介</vt:lpstr>
      <vt:lpstr>产品简介</vt:lpstr>
      <vt:lpstr>产品简介</vt:lpstr>
      <vt:lpstr>产品简介</vt:lpstr>
      <vt:lpstr>产品简介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2018-04-25T05:48:27Z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